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4"/>
  </p:sldMasterIdLst>
  <p:sldIdLst>
    <p:sldId id="256" r:id="rId5"/>
    <p:sldId id="280" r:id="rId6"/>
    <p:sldId id="281" r:id="rId7"/>
    <p:sldId id="296" r:id="rId8"/>
    <p:sldId id="297" r:id="rId9"/>
    <p:sldId id="298" r:id="rId10"/>
    <p:sldId id="299" r:id="rId11"/>
    <p:sldId id="300" r:id="rId12"/>
    <p:sldId id="301" r:id="rId13"/>
    <p:sldId id="302" r:id="rId14"/>
    <p:sldId id="303" r:id="rId15"/>
    <p:sldId id="304" r:id="rId16"/>
    <p:sldId id="305" r:id="rId17"/>
    <p:sldId id="306" r:id="rId18"/>
    <p:sldId id="282" r:id="rId19"/>
    <p:sldId id="283" r:id="rId20"/>
    <p:sldId id="284" r:id="rId21"/>
    <p:sldId id="307" r:id="rId22"/>
    <p:sldId id="286" r:id="rId23"/>
    <p:sldId id="287" r:id="rId24"/>
    <p:sldId id="290" r:id="rId25"/>
    <p:sldId id="291" r:id="rId26"/>
    <p:sldId id="292" r:id="rId27"/>
    <p:sldId id="293" r:id="rId28"/>
    <p:sldId id="294" r:id="rId29"/>
    <p:sldId id="295" r:id="rId30"/>
    <p:sldId id="308" r:id="rId31"/>
    <p:sldId id="309" r:id="rId32"/>
    <p:sldId id="311" r:id="rId33"/>
    <p:sldId id="279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05EAE40B-5709-4E1A-8688-DD4207DA06A0}" v="83" dt="2022-03-09T02:36:14.792"/>
    <p1510:client id="{D9A81781-CCAA-4020-8A2B-5847A12BEA1D}" v="1" dt="2022-03-09T10:59:48.521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4" autoAdjust="0"/>
    <p:restoredTop sz="94660"/>
  </p:normalViewPr>
  <p:slideViewPr>
    <p:cSldViewPr snapToGrid="0">
      <p:cViewPr varScale="1">
        <p:scale>
          <a:sx n="115" d="100"/>
          <a:sy n="115" d="100"/>
        </p:scale>
        <p:origin x="372" y="10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9.xml"/><Relationship Id="rId18" Type="http://schemas.openxmlformats.org/officeDocument/2006/relationships/slide" Target="slides/slide14.xml"/><Relationship Id="rId26" Type="http://schemas.openxmlformats.org/officeDocument/2006/relationships/slide" Target="slides/slide22.xml"/><Relationship Id="rId21" Type="http://schemas.openxmlformats.org/officeDocument/2006/relationships/slide" Target="slides/slide17.xml"/><Relationship Id="rId34" Type="http://schemas.openxmlformats.org/officeDocument/2006/relationships/slide" Target="slides/slide30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slide" Target="slides/slide13.xml"/><Relationship Id="rId25" Type="http://schemas.openxmlformats.org/officeDocument/2006/relationships/slide" Target="slides/slide21.xml"/><Relationship Id="rId33" Type="http://schemas.openxmlformats.org/officeDocument/2006/relationships/slide" Target="slides/slide29.xml"/><Relationship Id="rId38" Type="http://schemas.openxmlformats.org/officeDocument/2006/relationships/tableStyles" Target="tableStyles.xml"/><Relationship Id="rId2" Type="http://schemas.openxmlformats.org/officeDocument/2006/relationships/customXml" Target="../customXml/item2.xml"/><Relationship Id="rId16" Type="http://schemas.openxmlformats.org/officeDocument/2006/relationships/slide" Target="slides/slide12.xml"/><Relationship Id="rId20" Type="http://schemas.openxmlformats.org/officeDocument/2006/relationships/slide" Target="slides/slide16.xml"/><Relationship Id="rId29" Type="http://schemas.openxmlformats.org/officeDocument/2006/relationships/slide" Target="slides/slide25.xml"/><Relationship Id="rId41" Type="http://schemas.microsoft.com/office/2015/10/relationships/revisionInfo" Target="revisionInfo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24" Type="http://schemas.openxmlformats.org/officeDocument/2006/relationships/slide" Target="slides/slide20.xml"/><Relationship Id="rId32" Type="http://schemas.openxmlformats.org/officeDocument/2006/relationships/slide" Target="slides/slide28.xml"/><Relationship Id="rId37" Type="http://schemas.openxmlformats.org/officeDocument/2006/relationships/theme" Target="theme/theme1.xml"/><Relationship Id="rId40" Type="http://schemas.microsoft.com/office/2016/11/relationships/changesInfo" Target="changesInfos/changesInfo1.xml"/><Relationship Id="rId5" Type="http://schemas.openxmlformats.org/officeDocument/2006/relationships/slide" Target="slides/slide1.xml"/><Relationship Id="rId15" Type="http://schemas.openxmlformats.org/officeDocument/2006/relationships/slide" Target="slides/slide11.xml"/><Relationship Id="rId23" Type="http://schemas.openxmlformats.org/officeDocument/2006/relationships/slide" Target="slides/slide19.xml"/><Relationship Id="rId28" Type="http://schemas.openxmlformats.org/officeDocument/2006/relationships/slide" Target="slides/slide24.xml"/><Relationship Id="rId36" Type="http://schemas.openxmlformats.org/officeDocument/2006/relationships/viewProps" Target="viewProps.xml"/><Relationship Id="rId10" Type="http://schemas.openxmlformats.org/officeDocument/2006/relationships/slide" Target="slides/slide6.xml"/><Relationship Id="rId19" Type="http://schemas.openxmlformats.org/officeDocument/2006/relationships/slide" Target="slides/slide15.xml"/><Relationship Id="rId31" Type="http://schemas.openxmlformats.org/officeDocument/2006/relationships/slide" Target="slides/slide27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slide" Target="slides/slide10.xml"/><Relationship Id="rId22" Type="http://schemas.openxmlformats.org/officeDocument/2006/relationships/slide" Target="slides/slide18.xml"/><Relationship Id="rId27" Type="http://schemas.openxmlformats.org/officeDocument/2006/relationships/slide" Target="slides/slide23.xml"/><Relationship Id="rId30" Type="http://schemas.openxmlformats.org/officeDocument/2006/relationships/slide" Target="slides/slide26.xml"/><Relationship Id="rId35" Type="http://schemas.openxmlformats.org/officeDocument/2006/relationships/presProps" Target="presProps.xml"/><Relationship Id="rId8" Type="http://schemas.openxmlformats.org/officeDocument/2006/relationships/slide" Target="slides/slide4.xml"/><Relationship Id="rId3" Type="http://schemas.openxmlformats.org/officeDocument/2006/relationships/customXml" Target="../customXml/item3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이운희" userId="1c1d0e7d-ac85-4881-9f52-6a05f9ac840c" providerId="ADAL" clId="{05EAE40B-5709-4E1A-8688-DD4207DA06A0}"/>
    <pc:docChg chg="undo custSel addSld delSld modSld">
      <pc:chgData name="이운희" userId="1c1d0e7d-ac85-4881-9f52-6a05f9ac840c" providerId="ADAL" clId="{05EAE40B-5709-4E1A-8688-DD4207DA06A0}" dt="2022-03-09T02:36:32.328" v="423" actId="14100"/>
      <pc:docMkLst>
        <pc:docMk/>
      </pc:docMkLst>
      <pc:sldChg chg="modSp mod">
        <pc:chgData name="이운희" userId="1c1d0e7d-ac85-4881-9f52-6a05f9ac840c" providerId="ADAL" clId="{05EAE40B-5709-4E1A-8688-DD4207DA06A0}" dt="2022-03-09T02:23:45.297" v="187" actId="20577"/>
        <pc:sldMkLst>
          <pc:docMk/>
          <pc:sldMk cId="3442752583" sldId="256"/>
        </pc:sldMkLst>
        <pc:spChg chg="mod">
          <ac:chgData name="이운희" userId="1c1d0e7d-ac85-4881-9f52-6a05f9ac840c" providerId="ADAL" clId="{05EAE40B-5709-4E1A-8688-DD4207DA06A0}" dt="2022-03-09T02:23:45.297" v="187" actId="20577"/>
          <ac:spMkLst>
            <pc:docMk/>
            <pc:sldMk cId="3442752583" sldId="256"/>
            <ac:spMk id="2" creationId="{D396A135-CADF-4732-A38E-373B4C20E2DD}"/>
          </ac:spMkLst>
        </pc:spChg>
        <pc:spChg chg="mod">
          <ac:chgData name="이운희" userId="1c1d0e7d-ac85-4881-9f52-6a05f9ac840c" providerId="ADAL" clId="{05EAE40B-5709-4E1A-8688-DD4207DA06A0}" dt="2022-03-09T02:23:07.410" v="84" actId="20577"/>
          <ac:spMkLst>
            <pc:docMk/>
            <pc:sldMk cId="3442752583" sldId="256"/>
            <ac:spMk id="3" creationId="{A38AB3C1-E095-4759-9FA8-4A907857C124}"/>
          </ac:spMkLst>
        </pc:spChg>
      </pc:sldChg>
      <pc:sldChg chg="modSp mod">
        <pc:chgData name="이운희" userId="1c1d0e7d-ac85-4881-9f52-6a05f9ac840c" providerId="ADAL" clId="{05EAE40B-5709-4E1A-8688-DD4207DA06A0}" dt="2022-03-09T02:23:25.520" v="164" actId="20577"/>
        <pc:sldMkLst>
          <pc:docMk/>
          <pc:sldMk cId="2136143454" sldId="279"/>
        </pc:sldMkLst>
        <pc:spChg chg="mod">
          <ac:chgData name="이운희" userId="1c1d0e7d-ac85-4881-9f52-6a05f9ac840c" providerId="ADAL" clId="{05EAE40B-5709-4E1A-8688-DD4207DA06A0}" dt="2022-03-09T02:23:25.520" v="164" actId="20577"/>
          <ac:spMkLst>
            <pc:docMk/>
            <pc:sldMk cId="2136143454" sldId="279"/>
            <ac:spMk id="3" creationId="{C5A2F950-930A-462D-9688-EF2C7D291EFE}"/>
          </ac:spMkLst>
        </pc:spChg>
      </pc:sldChg>
      <pc:sldChg chg="addSp delSp modSp new mod">
        <pc:chgData name="이운희" userId="1c1d0e7d-ac85-4881-9f52-6a05f9ac840c" providerId="ADAL" clId="{05EAE40B-5709-4E1A-8688-DD4207DA06A0}" dt="2022-03-09T02:29:59.023" v="312" actId="14100"/>
        <pc:sldMkLst>
          <pc:docMk/>
          <pc:sldMk cId="3565416696" sldId="280"/>
        </pc:sldMkLst>
        <pc:spChg chg="del">
          <ac:chgData name="이운희" userId="1c1d0e7d-ac85-4881-9f52-6a05f9ac840c" providerId="ADAL" clId="{05EAE40B-5709-4E1A-8688-DD4207DA06A0}" dt="2022-03-09T02:24:00.112" v="188"/>
          <ac:spMkLst>
            <pc:docMk/>
            <pc:sldMk cId="3565416696" sldId="280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29:59.023" v="312" actId="14100"/>
          <ac:picMkLst>
            <pc:docMk/>
            <pc:sldMk cId="3565416696" sldId="280"/>
            <ac:picMk id="5" creationId="{A750DDB9-78EB-45FE-BEDA-CD4D81F6CC2E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785737888" sldId="280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93374676" sldId="281"/>
        </pc:sldMkLst>
      </pc:sldChg>
      <pc:sldChg chg="addSp delSp modSp add mod">
        <pc:chgData name="이운희" userId="1c1d0e7d-ac85-4881-9f52-6a05f9ac840c" providerId="ADAL" clId="{05EAE40B-5709-4E1A-8688-DD4207DA06A0}" dt="2022-03-09T02:30:03.673" v="314" actId="14100"/>
        <pc:sldMkLst>
          <pc:docMk/>
          <pc:sldMk cId="209129877" sldId="281"/>
        </pc:sldMkLst>
        <pc:spChg chg="del">
          <ac:chgData name="이운희" userId="1c1d0e7d-ac85-4881-9f52-6a05f9ac840c" providerId="ADAL" clId="{05EAE40B-5709-4E1A-8688-DD4207DA06A0}" dt="2022-03-09T02:24:09.905" v="202"/>
          <ac:spMkLst>
            <pc:docMk/>
            <pc:sldMk cId="209129877" sldId="281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03.673" v="314" actId="14100"/>
          <ac:picMkLst>
            <pc:docMk/>
            <pc:sldMk cId="209129877" sldId="281"/>
            <ac:picMk id="5" creationId="{DFD44F87-10AE-4092-8359-784B37A45EF8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26:02.162" v="254" actId="14100"/>
        <pc:sldMkLst>
          <pc:docMk/>
          <pc:sldMk cId="936218481" sldId="282"/>
        </pc:sldMkLst>
        <pc:spChg chg="del">
          <ac:chgData name="이운희" userId="1c1d0e7d-ac85-4881-9f52-6a05f9ac840c" providerId="ADAL" clId="{05EAE40B-5709-4E1A-8688-DD4207DA06A0}" dt="2022-03-09T02:25:16.199" v="234"/>
          <ac:spMkLst>
            <pc:docMk/>
            <pc:sldMk cId="936218481" sldId="282"/>
            <ac:spMk id="3" creationId="{463E7401-EAE1-4C1D-88DB-C19B0C4049BB}"/>
          </ac:spMkLst>
        </pc:spChg>
        <pc:spChg chg="add del mod">
          <ac:chgData name="이운희" userId="1c1d0e7d-ac85-4881-9f52-6a05f9ac840c" providerId="ADAL" clId="{05EAE40B-5709-4E1A-8688-DD4207DA06A0}" dt="2022-03-09T02:25:50.610" v="247"/>
          <ac:spMkLst>
            <pc:docMk/>
            <pc:sldMk cId="936218481" sldId="282"/>
            <ac:spMk id="7" creationId="{4A35F2AF-A59A-459E-9EE7-B997823BD5FC}"/>
          </ac:spMkLst>
        </pc:spChg>
        <pc:picChg chg="add del mod modCrop">
          <ac:chgData name="이운희" userId="1c1d0e7d-ac85-4881-9f52-6a05f9ac840c" providerId="ADAL" clId="{05EAE40B-5709-4E1A-8688-DD4207DA06A0}" dt="2022-03-09T02:25:36.680" v="246" actId="478"/>
          <ac:picMkLst>
            <pc:docMk/>
            <pc:sldMk cId="936218481" sldId="282"/>
            <ac:picMk id="5" creationId="{5B084B66-FA9E-4A17-9721-DB7DE90D92EB}"/>
          </ac:picMkLst>
        </pc:picChg>
        <pc:picChg chg="add mod modCrop">
          <ac:chgData name="이운희" userId="1c1d0e7d-ac85-4881-9f52-6a05f9ac840c" providerId="ADAL" clId="{05EAE40B-5709-4E1A-8688-DD4207DA06A0}" dt="2022-03-09T02:26:02.162" v="254" actId="14100"/>
          <ac:picMkLst>
            <pc:docMk/>
            <pc:sldMk cId="936218481" sldId="282"/>
            <ac:picMk id="9" creationId="{7C6D73D6-7F9A-4D61-9C97-5AD1253F3A00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952264913" sldId="282"/>
        </pc:sldMkLst>
      </pc:sldChg>
      <pc:sldChg chg="addSp delSp modSp add mod">
        <pc:chgData name="이운희" userId="1c1d0e7d-ac85-4881-9f52-6a05f9ac840c" providerId="ADAL" clId="{05EAE40B-5709-4E1A-8688-DD4207DA06A0}" dt="2022-03-09T02:27:37.008" v="260" actId="14100"/>
        <pc:sldMkLst>
          <pc:docMk/>
          <pc:sldMk cId="2621106081" sldId="283"/>
        </pc:sldMkLst>
        <pc:spChg chg="del">
          <ac:chgData name="이운희" userId="1c1d0e7d-ac85-4881-9f52-6a05f9ac840c" providerId="ADAL" clId="{05EAE40B-5709-4E1A-8688-DD4207DA06A0}" dt="2022-03-09T02:27:31.300" v="255"/>
          <ac:spMkLst>
            <pc:docMk/>
            <pc:sldMk cId="2621106081" sldId="283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27:37.008" v="260" actId="14100"/>
          <ac:picMkLst>
            <pc:docMk/>
            <pc:sldMk cId="2621106081" sldId="283"/>
            <ac:picMk id="5" creationId="{AD37DF85-9389-4D23-BEFD-F9078A4E6F4F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059081252" sldId="283"/>
        </pc:sldMkLst>
      </pc:sldChg>
      <pc:sldChg chg="addSp delSp modSp add mod">
        <pc:chgData name="이운희" userId="1c1d0e7d-ac85-4881-9f52-6a05f9ac840c" providerId="ADAL" clId="{05EAE40B-5709-4E1A-8688-DD4207DA06A0}" dt="2022-03-09T02:31:11.916" v="336" actId="14100"/>
        <pc:sldMkLst>
          <pc:docMk/>
          <pc:sldMk cId="2444899298" sldId="284"/>
        </pc:sldMkLst>
        <pc:spChg chg="del">
          <ac:chgData name="이운희" userId="1c1d0e7d-ac85-4881-9f52-6a05f9ac840c" providerId="ADAL" clId="{05EAE40B-5709-4E1A-8688-DD4207DA06A0}" dt="2022-03-09T02:27:43.211" v="261"/>
          <ac:spMkLst>
            <pc:docMk/>
            <pc:sldMk cId="2444899298" sldId="284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1:11.916" v="336" actId="14100"/>
          <ac:picMkLst>
            <pc:docMk/>
            <pc:sldMk cId="2444899298" sldId="284"/>
            <ac:picMk id="5" creationId="{F59295F4-3BE9-42AA-9C00-17A754B683B0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866136601" sldId="284"/>
        </pc:sldMkLst>
      </pc:sldChg>
      <pc:sldChg chg="addSp delSp modSp add del mod">
        <pc:chgData name="이운희" userId="1c1d0e7d-ac85-4881-9f52-6a05f9ac840c" providerId="ADAL" clId="{05EAE40B-5709-4E1A-8688-DD4207DA06A0}" dt="2022-03-09T02:31:56.374" v="353" actId="47"/>
        <pc:sldMkLst>
          <pc:docMk/>
          <pc:sldMk cId="697009541" sldId="285"/>
        </pc:sldMkLst>
        <pc:spChg chg="del">
          <ac:chgData name="이운희" userId="1c1d0e7d-ac85-4881-9f52-6a05f9ac840c" providerId="ADAL" clId="{05EAE40B-5709-4E1A-8688-DD4207DA06A0}" dt="2022-03-09T02:27:51.314" v="263"/>
          <ac:spMkLst>
            <pc:docMk/>
            <pc:sldMk cId="697009541" sldId="285"/>
            <ac:spMk id="3" creationId="{463E7401-EAE1-4C1D-88DB-C19B0C4049BB}"/>
          </ac:spMkLst>
        </pc:spChg>
        <pc:spChg chg="add del mod">
          <ac:chgData name="이운희" userId="1c1d0e7d-ac85-4881-9f52-6a05f9ac840c" providerId="ADAL" clId="{05EAE40B-5709-4E1A-8688-DD4207DA06A0}" dt="2022-03-09T02:28:10.169" v="267"/>
          <ac:spMkLst>
            <pc:docMk/>
            <pc:sldMk cId="697009541" sldId="285"/>
            <ac:spMk id="7" creationId="{36286125-CD46-4190-94F0-2CEFB1A63390}"/>
          </ac:spMkLst>
        </pc:spChg>
        <pc:picChg chg="add del mod modCrop">
          <ac:chgData name="이운희" userId="1c1d0e7d-ac85-4881-9f52-6a05f9ac840c" providerId="ADAL" clId="{05EAE40B-5709-4E1A-8688-DD4207DA06A0}" dt="2022-03-09T02:28:08.133" v="266" actId="478"/>
          <ac:picMkLst>
            <pc:docMk/>
            <pc:sldMk cId="697009541" sldId="285"/>
            <ac:picMk id="5" creationId="{7B3DA802-F402-4BBC-B5D5-7BB22079DDFA}"/>
          </ac:picMkLst>
        </pc:picChg>
        <pc:picChg chg="add mod modCrop">
          <ac:chgData name="이운희" userId="1c1d0e7d-ac85-4881-9f52-6a05f9ac840c" providerId="ADAL" clId="{05EAE40B-5709-4E1A-8688-DD4207DA06A0}" dt="2022-03-09T02:31:43.736" v="346" actId="732"/>
          <ac:picMkLst>
            <pc:docMk/>
            <pc:sldMk cId="697009541" sldId="285"/>
            <ac:picMk id="9" creationId="{65759CF5-34F5-4190-B0BD-6A8A5F531E16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392976793" sldId="285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475451668" sldId="286"/>
        </pc:sldMkLst>
      </pc:sldChg>
      <pc:sldChg chg="addSp delSp modSp add mod">
        <pc:chgData name="이운희" userId="1c1d0e7d-ac85-4881-9f52-6a05f9ac840c" providerId="ADAL" clId="{05EAE40B-5709-4E1A-8688-DD4207DA06A0}" dt="2022-03-09T02:31:54.085" v="352" actId="1076"/>
        <pc:sldMkLst>
          <pc:docMk/>
          <pc:sldMk cId="3334176252" sldId="286"/>
        </pc:sldMkLst>
        <pc:spChg chg="del">
          <ac:chgData name="이운희" userId="1c1d0e7d-ac85-4881-9f52-6a05f9ac840c" providerId="ADAL" clId="{05EAE40B-5709-4E1A-8688-DD4207DA06A0}" dt="2022-03-09T02:28:34.203" v="273"/>
          <ac:spMkLst>
            <pc:docMk/>
            <pc:sldMk cId="3334176252" sldId="286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1:33.288" v="344" actId="14100"/>
          <ac:picMkLst>
            <pc:docMk/>
            <pc:sldMk cId="3334176252" sldId="286"/>
            <ac:picMk id="5" creationId="{7ECF2142-E91D-4142-9F0B-4325CB9C03D9}"/>
          </ac:picMkLst>
        </pc:picChg>
        <pc:picChg chg="add mod">
          <ac:chgData name="이운희" userId="1c1d0e7d-ac85-4881-9f52-6a05f9ac840c" providerId="ADAL" clId="{05EAE40B-5709-4E1A-8688-DD4207DA06A0}" dt="2022-03-09T02:31:54.085" v="352" actId="1076"/>
          <ac:picMkLst>
            <pc:docMk/>
            <pc:sldMk cId="3334176252" sldId="286"/>
            <ac:picMk id="6" creationId="{D029924B-CFEA-48D9-860A-A63F57957C6A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917117757" sldId="287"/>
        </pc:sldMkLst>
      </pc:sldChg>
      <pc:sldChg chg="addSp delSp modSp add mod">
        <pc:chgData name="이운희" userId="1c1d0e7d-ac85-4881-9f52-6a05f9ac840c" providerId="ADAL" clId="{05EAE40B-5709-4E1A-8688-DD4207DA06A0}" dt="2022-03-09T02:32:26.197" v="362" actId="14100"/>
        <pc:sldMkLst>
          <pc:docMk/>
          <pc:sldMk cId="2225616448" sldId="287"/>
        </pc:sldMkLst>
        <pc:spChg chg="del">
          <ac:chgData name="이운희" userId="1c1d0e7d-ac85-4881-9f52-6a05f9ac840c" providerId="ADAL" clId="{05EAE40B-5709-4E1A-8688-DD4207DA06A0}" dt="2022-03-09T02:28:38.129" v="275"/>
          <ac:spMkLst>
            <pc:docMk/>
            <pc:sldMk cId="2225616448" sldId="287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2:26.197" v="362" actId="14100"/>
          <ac:picMkLst>
            <pc:docMk/>
            <pc:sldMk cId="2225616448" sldId="287"/>
            <ac:picMk id="5" creationId="{31A24A84-421D-4F45-8538-DDE334AE3EBF}"/>
          </ac:picMkLst>
        </pc:picChg>
        <pc:picChg chg="add del mod modCrop">
          <ac:chgData name="이운희" userId="1c1d0e7d-ac85-4881-9f52-6a05f9ac840c" providerId="ADAL" clId="{05EAE40B-5709-4E1A-8688-DD4207DA06A0}" dt="2022-03-09T02:32:21.582" v="360" actId="478"/>
          <ac:picMkLst>
            <pc:docMk/>
            <pc:sldMk cId="2225616448" sldId="287"/>
            <ac:picMk id="7" creationId="{211EC625-9BCB-4368-997F-861A24D210FD}"/>
          </ac:picMkLst>
        </pc:picChg>
      </pc:sldChg>
      <pc:sldChg chg="addSp delSp modSp add del mod">
        <pc:chgData name="이운희" userId="1c1d0e7d-ac85-4881-9f52-6a05f9ac840c" providerId="ADAL" clId="{05EAE40B-5709-4E1A-8688-DD4207DA06A0}" dt="2022-03-09T02:29:03.255" v="289" actId="47"/>
        <pc:sldMkLst>
          <pc:docMk/>
          <pc:sldMk cId="1293910054" sldId="288"/>
        </pc:sldMkLst>
        <pc:spChg chg="del">
          <ac:chgData name="이운희" userId="1c1d0e7d-ac85-4881-9f52-6a05f9ac840c" providerId="ADAL" clId="{05EAE40B-5709-4E1A-8688-DD4207DA06A0}" dt="2022-03-09T02:28:41.701" v="278"/>
          <ac:spMkLst>
            <pc:docMk/>
            <pc:sldMk cId="1293910054" sldId="288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28:42.112" v="280" actId="962"/>
          <ac:picMkLst>
            <pc:docMk/>
            <pc:sldMk cId="1293910054" sldId="288"/>
            <ac:picMk id="5" creationId="{C59147A5-E2AD-4269-9D42-1BB0DA92A06C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503947494" sldId="288"/>
        </pc:sldMkLst>
      </pc:sldChg>
      <pc:sldChg chg="addSp delSp modSp add del mod">
        <pc:chgData name="이운희" userId="1c1d0e7d-ac85-4881-9f52-6a05f9ac840c" providerId="ADAL" clId="{05EAE40B-5709-4E1A-8688-DD4207DA06A0}" dt="2022-03-09T02:29:03.255" v="289" actId="47"/>
        <pc:sldMkLst>
          <pc:docMk/>
          <pc:sldMk cId="1541001288" sldId="289"/>
        </pc:sldMkLst>
        <pc:spChg chg="del">
          <ac:chgData name="이운희" userId="1c1d0e7d-ac85-4881-9f52-6a05f9ac840c" providerId="ADAL" clId="{05EAE40B-5709-4E1A-8688-DD4207DA06A0}" dt="2022-03-09T02:28:48.134" v="281"/>
          <ac:spMkLst>
            <pc:docMk/>
            <pc:sldMk cId="1541001288" sldId="289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28:51.250" v="285" actId="1076"/>
          <ac:picMkLst>
            <pc:docMk/>
            <pc:sldMk cId="1541001288" sldId="289"/>
            <ac:picMk id="5" creationId="{026729A9-542C-45EE-A90C-E45F9E68D0D5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475155543" sldId="289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1445187356" sldId="290"/>
        </pc:sldMkLst>
      </pc:sldChg>
      <pc:sldChg chg="addSp delSp modSp add mod">
        <pc:chgData name="이운희" userId="1c1d0e7d-ac85-4881-9f52-6a05f9ac840c" providerId="ADAL" clId="{05EAE40B-5709-4E1A-8688-DD4207DA06A0}" dt="2022-03-09T02:32:42.516" v="368" actId="14100"/>
        <pc:sldMkLst>
          <pc:docMk/>
          <pc:sldMk cId="3823091408" sldId="290"/>
        </pc:sldMkLst>
        <pc:spChg chg="del">
          <ac:chgData name="이운희" userId="1c1d0e7d-ac85-4881-9f52-6a05f9ac840c" providerId="ADAL" clId="{05EAE40B-5709-4E1A-8688-DD4207DA06A0}" dt="2022-03-09T02:29:11.922" v="290"/>
          <ac:spMkLst>
            <pc:docMk/>
            <pc:sldMk cId="3823091408" sldId="290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2:42.516" v="368" actId="14100"/>
          <ac:picMkLst>
            <pc:docMk/>
            <pc:sldMk cId="3823091408" sldId="290"/>
            <ac:picMk id="5" creationId="{6352AECB-DA63-4EF9-A9AF-5BE0CB321290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194909399" sldId="291"/>
        </pc:sldMkLst>
      </pc:sldChg>
      <pc:sldChg chg="addSp delSp modSp add mod">
        <pc:chgData name="이운희" userId="1c1d0e7d-ac85-4881-9f52-6a05f9ac840c" providerId="ADAL" clId="{05EAE40B-5709-4E1A-8688-DD4207DA06A0}" dt="2022-03-09T02:33:04.983" v="375" actId="14100"/>
        <pc:sldMkLst>
          <pc:docMk/>
          <pc:sldMk cId="2395591898" sldId="291"/>
        </pc:sldMkLst>
        <pc:spChg chg="del">
          <ac:chgData name="이운희" userId="1c1d0e7d-ac85-4881-9f52-6a05f9ac840c" providerId="ADAL" clId="{05EAE40B-5709-4E1A-8688-DD4207DA06A0}" dt="2022-03-09T02:29:21.665" v="291"/>
          <ac:spMkLst>
            <pc:docMk/>
            <pc:sldMk cId="2395591898" sldId="291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3:04.983" v="375" actId="14100"/>
          <ac:picMkLst>
            <pc:docMk/>
            <pc:sldMk cId="2395591898" sldId="291"/>
            <ac:picMk id="5" creationId="{EB777D8F-CBD2-476A-8FA4-308D2D993329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4:00.002" v="394" actId="14100"/>
        <pc:sldMkLst>
          <pc:docMk/>
          <pc:sldMk cId="3583588379" sldId="292"/>
        </pc:sldMkLst>
        <pc:spChg chg="del">
          <ac:chgData name="이운희" userId="1c1d0e7d-ac85-4881-9f52-6a05f9ac840c" providerId="ADAL" clId="{05EAE40B-5709-4E1A-8688-DD4207DA06A0}" dt="2022-03-09T02:29:25.478" v="294"/>
          <ac:spMkLst>
            <pc:docMk/>
            <pc:sldMk cId="3583588379" sldId="292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4:00.002" v="394" actId="14100"/>
          <ac:picMkLst>
            <pc:docMk/>
            <pc:sldMk cId="3583588379" sldId="292"/>
            <ac:picMk id="5" creationId="{688A43C0-5E1A-41B9-9DE2-50399F7766FA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710556415" sldId="292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75275990" sldId="293"/>
        </pc:sldMkLst>
      </pc:sldChg>
      <pc:sldChg chg="addSp delSp modSp add mod">
        <pc:chgData name="이운희" userId="1c1d0e7d-ac85-4881-9f52-6a05f9ac840c" providerId="ADAL" clId="{05EAE40B-5709-4E1A-8688-DD4207DA06A0}" dt="2022-03-09T02:33:36.247" v="386" actId="14100"/>
        <pc:sldMkLst>
          <pc:docMk/>
          <pc:sldMk cId="1570343640" sldId="293"/>
        </pc:sldMkLst>
        <pc:spChg chg="del">
          <ac:chgData name="이운희" userId="1c1d0e7d-ac85-4881-9f52-6a05f9ac840c" providerId="ADAL" clId="{05EAE40B-5709-4E1A-8688-DD4207DA06A0}" dt="2022-03-09T02:29:28.985" v="295"/>
          <ac:spMkLst>
            <pc:docMk/>
            <pc:sldMk cId="1570343640" sldId="293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3:36.247" v="386" actId="14100"/>
          <ac:picMkLst>
            <pc:docMk/>
            <pc:sldMk cId="1570343640" sldId="293"/>
            <ac:picMk id="5" creationId="{A7A2A86C-A5B5-4B77-B9DA-BD153D3B958A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013901451" sldId="294"/>
        </pc:sldMkLst>
      </pc:sldChg>
      <pc:sldChg chg="addSp delSp modSp add mod">
        <pc:chgData name="이운희" userId="1c1d0e7d-ac85-4881-9f52-6a05f9ac840c" providerId="ADAL" clId="{05EAE40B-5709-4E1A-8688-DD4207DA06A0}" dt="2022-03-09T02:33:50.800" v="392" actId="14100"/>
        <pc:sldMkLst>
          <pc:docMk/>
          <pc:sldMk cId="3763448906" sldId="294"/>
        </pc:sldMkLst>
        <pc:spChg chg="del">
          <ac:chgData name="이운희" userId="1c1d0e7d-ac85-4881-9f52-6a05f9ac840c" providerId="ADAL" clId="{05EAE40B-5709-4E1A-8688-DD4207DA06A0}" dt="2022-03-09T02:29:32.518" v="296"/>
          <ac:spMkLst>
            <pc:docMk/>
            <pc:sldMk cId="3763448906" sldId="294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3:50.800" v="392" actId="14100"/>
          <ac:picMkLst>
            <pc:docMk/>
            <pc:sldMk cId="3763448906" sldId="294"/>
            <ac:picMk id="5" creationId="{F817AE92-01C9-44A8-AF72-D4DB95389AF9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4:24.175" v="400" actId="14100"/>
        <pc:sldMkLst>
          <pc:docMk/>
          <pc:sldMk cId="82841919" sldId="295"/>
        </pc:sldMkLst>
        <pc:spChg chg="del">
          <ac:chgData name="이운희" userId="1c1d0e7d-ac85-4881-9f52-6a05f9ac840c" providerId="ADAL" clId="{05EAE40B-5709-4E1A-8688-DD4207DA06A0}" dt="2022-03-09T02:29:39.175" v="301"/>
          <ac:spMkLst>
            <pc:docMk/>
            <pc:sldMk cId="82841919" sldId="295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4:24.175" v="400" actId="14100"/>
          <ac:picMkLst>
            <pc:docMk/>
            <pc:sldMk cId="82841919" sldId="295"/>
            <ac:picMk id="5" creationId="{7782E1B5-D217-48AB-8AF1-3D84E9C059D2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132620708" sldId="295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547451830" sldId="296"/>
        </pc:sldMkLst>
      </pc:sldChg>
      <pc:sldChg chg="addSp delSp modSp add mod">
        <pc:chgData name="이운희" userId="1c1d0e7d-ac85-4881-9f52-6a05f9ac840c" providerId="ADAL" clId="{05EAE40B-5709-4E1A-8688-DD4207DA06A0}" dt="2022-03-09T02:30:17.048" v="318" actId="732"/>
        <pc:sldMkLst>
          <pc:docMk/>
          <pc:sldMk cId="2997529678" sldId="296"/>
        </pc:sldMkLst>
        <pc:spChg chg="del">
          <ac:chgData name="이운희" userId="1c1d0e7d-ac85-4881-9f52-6a05f9ac840c" providerId="ADAL" clId="{05EAE40B-5709-4E1A-8688-DD4207DA06A0}" dt="2022-03-09T02:24:16.463" v="203"/>
          <ac:spMkLst>
            <pc:docMk/>
            <pc:sldMk cId="2997529678" sldId="296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0:17.048" v="318" actId="732"/>
          <ac:picMkLst>
            <pc:docMk/>
            <pc:sldMk cId="2997529678" sldId="296"/>
            <ac:picMk id="5" creationId="{19D89FC3-19BD-4DB5-8313-E6D89C3C2BD2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0:22.743" v="320" actId="14100"/>
        <pc:sldMkLst>
          <pc:docMk/>
          <pc:sldMk cId="304219595" sldId="297"/>
        </pc:sldMkLst>
        <pc:spChg chg="del">
          <ac:chgData name="이운희" userId="1c1d0e7d-ac85-4881-9f52-6a05f9ac840c" providerId="ADAL" clId="{05EAE40B-5709-4E1A-8688-DD4207DA06A0}" dt="2022-03-09T02:24:20.078" v="204"/>
          <ac:spMkLst>
            <pc:docMk/>
            <pc:sldMk cId="304219595" sldId="297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22.743" v="320" actId="14100"/>
          <ac:picMkLst>
            <pc:docMk/>
            <pc:sldMk cId="304219595" sldId="297"/>
            <ac:picMk id="5" creationId="{B2C9523E-7D2E-4186-A1CF-5A5BAF6B3063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881806003" sldId="297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653373273" sldId="298"/>
        </pc:sldMkLst>
      </pc:sldChg>
      <pc:sldChg chg="addSp delSp modSp add mod">
        <pc:chgData name="이운희" userId="1c1d0e7d-ac85-4881-9f52-6a05f9ac840c" providerId="ADAL" clId="{05EAE40B-5709-4E1A-8688-DD4207DA06A0}" dt="2022-03-09T02:30:27.656" v="322" actId="14100"/>
        <pc:sldMkLst>
          <pc:docMk/>
          <pc:sldMk cId="3842490603" sldId="298"/>
        </pc:sldMkLst>
        <pc:spChg chg="del">
          <ac:chgData name="이운희" userId="1c1d0e7d-ac85-4881-9f52-6a05f9ac840c" providerId="ADAL" clId="{05EAE40B-5709-4E1A-8688-DD4207DA06A0}" dt="2022-03-09T02:24:23.650" v="205"/>
          <ac:spMkLst>
            <pc:docMk/>
            <pc:sldMk cId="3842490603" sldId="298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27.656" v="322" actId="14100"/>
          <ac:picMkLst>
            <pc:docMk/>
            <pc:sldMk cId="3842490603" sldId="298"/>
            <ac:picMk id="5" creationId="{BB7EBC28-4965-479A-8069-5E7EA26DB06D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699052486" sldId="299"/>
        </pc:sldMkLst>
      </pc:sldChg>
      <pc:sldChg chg="addSp delSp modSp add mod">
        <pc:chgData name="이운희" userId="1c1d0e7d-ac85-4881-9f52-6a05f9ac840c" providerId="ADAL" clId="{05EAE40B-5709-4E1A-8688-DD4207DA06A0}" dt="2022-03-09T02:30:32.070" v="324" actId="14100"/>
        <pc:sldMkLst>
          <pc:docMk/>
          <pc:sldMk cId="4013606849" sldId="299"/>
        </pc:sldMkLst>
        <pc:spChg chg="del">
          <ac:chgData name="이운희" userId="1c1d0e7d-ac85-4881-9f52-6a05f9ac840c" providerId="ADAL" clId="{05EAE40B-5709-4E1A-8688-DD4207DA06A0}" dt="2022-03-09T02:24:26.416" v="207"/>
          <ac:spMkLst>
            <pc:docMk/>
            <pc:sldMk cId="4013606849" sldId="299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32.070" v="324" actId="14100"/>
          <ac:picMkLst>
            <pc:docMk/>
            <pc:sldMk cId="4013606849" sldId="299"/>
            <ac:picMk id="5" creationId="{82C857DE-5831-4AA4-BA45-FE75BE12DC9D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3183900545" sldId="300"/>
        </pc:sldMkLst>
      </pc:sldChg>
      <pc:sldChg chg="addSp delSp modSp add mod">
        <pc:chgData name="이운희" userId="1c1d0e7d-ac85-4881-9f52-6a05f9ac840c" providerId="ADAL" clId="{05EAE40B-5709-4E1A-8688-DD4207DA06A0}" dt="2022-03-09T02:30:37.045" v="326" actId="14100"/>
        <pc:sldMkLst>
          <pc:docMk/>
          <pc:sldMk cId="3553719717" sldId="300"/>
        </pc:sldMkLst>
        <pc:spChg chg="del">
          <ac:chgData name="이운희" userId="1c1d0e7d-ac85-4881-9f52-6a05f9ac840c" providerId="ADAL" clId="{05EAE40B-5709-4E1A-8688-DD4207DA06A0}" dt="2022-03-09T02:24:31.004" v="209"/>
          <ac:spMkLst>
            <pc:docMk/>
            <pc:sldMk cId="3553719717" sldId="300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37.045" v="326" actId="14100"/>
          <ac:picMkLst>
            <pc:docMk/>
            <pc:sldMk cId="3553719717" sldId="300"/>
            <ac:picMk id="5" creationId="{C635C53E-919B-4EC2-95EA-6B1CB2CC2E18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0:42.046" v="328" actId="14100"/>
        <pc:sldMkLst>
          <pc:docMk/>
          <pc:sldMk cId="859705328" sldId="301"/>
        </pc:sldMkLst>
        <pc:spChg chg="del">
          <ac:chgData name="이운희" userId="1c1d0e7d-ac85-4881-9f52-6a05f9ac840c" providerId="ADAL" clId="{05EAE40B-5709-4E1A-8688-DD4207DA06A0}" dt="2022-03-09T02:24:38.428" v="211"/>
          <ac:spMkLst>
            <pc:docMk/>
            <pc:sldMk cId="859705328" sldId="301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42.046" v="328" actId="14100"/>
          <ac:picMkLst>
            <pc:docMk/>
            <pc:sldMk cId="859705328" sldId="301"/>
            <ac:picMk id="5" creationId="{2EE1A8D3-93F0-4454-A52A-8B3E1BA1EFDF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224311089" sldId="301"/>
        </pc:sldMkLst>
      </pc:sldChg>
      <pc:sldChg chg="addSp delSp modSp add mod">
        <pc:chgData name="이운희" userId="1c1d0e7d-ac85-4881-9f52-6a05f9ac840c" providerId="ADAL" clId="{05EAE40B-5709-4E1A-8688-DD4207DA06A0}" dt="2022-03-09T02:30:46.200" v="329" actId="14100"/>
        <pc:sldMkLst>
          <pc:docMk/>
          <pc:sldMk cId="1811834912" sldId="302"/>
        </pc:sldMkLst>
        <pc:spChg chg="del">
          <ac:chgData name="이운희" userId="1c1d0e7d-ac85-4881-9f52-6a05f9ac840c" providerId="ADAL" clId="{05EAE40B-5709-4E1A-8688-DD4207DA06A0}" dt="2022-03-09T02:24:43.310" v="216"/>
          <ac:spMkLst>
            <pc:docMk/>
            <pc:sldMk cId="1811834912" sldId="302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46.200" v="329" actId="14100"/>
          <ac:picMkLst>
            <pc:docMk/>
            <pc:sldMk cId="1811834912" sldId="302"/>
            <ac:picMk id="5" creationId="{847A8810-4727-4F70-B355-249C14AC9E38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702657195" sldId="302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63768572" sldId="303"/>
        </pc:sldMkLst>
      </pc:sldChg>
      <pc:sldChg chg="addSp delSp modSp add mod">
        <pc:chgData name="이운희" userId="1c1d0e7d-ac85-4881-9f52-6a05f9ac840c" providerId="ADAL" clId="{05EAE40B-5709-4E1A-8688-DD4207DA06A0}" dt="2022-03-09T02:30:50.224" v="330" actId="14100"/>
        <pc:sldMkLst>
          <pc:docMk/>
          <pc:sldMk cId="184009965" sldId="303"/>
        </pc:sldMkLst>
        <pc:spChg chg="del">
          <ac:chgData name="이운희" userId="1c1d0e7d-ac85-4881-9f52-6a05f9ac840c" providerId="ADAL" clId="{05EAE40B-5709-4E1A-8688-DD4207DA06A0}" dt="2022-03-09T02:24:48.471" v="220"/>
          <ac:spMkLst>
            <pc:docMk/>
            <pc:sldMk cId="184009965" sldId="303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50.224" v="330" actId="14100"/>
          <ac:picMkLst>
            <pc:docMk/>
            <pc:sldMk cId="184009965" sldId="303"/>
            <ac:picMk id="5" creationId="{32B9DEBD-5ED0-4476-AD0D-6C3B76F60BDE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0:53.235" v="331" actId="14100"/>
        <pc:sldMkLst>
          <pc:docMk/>
          <pc:sldMk cId="2538949283" sldId="304"/>
        </pc:sldMkLst>
        <pc:spChg chg="del">
          <ac:chgData name="이운희" userId="1c1d0e7d-ac85-4881-9f52-6a05f9ac840c" providerId="ADAL" clId="{05EAE40B-5709-4E1A-8688-DD4207DA06A0}" dt="2022-03-09T02:24:52.862" v="224"/>
          <ac:spMkLst>
            <pc:docMk/>
            <pc:sldMk cId="2538949283" sldId="304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53.235" v="331" actId="14100"/>
          <ac:picMkLst>
            <pc:docMk/>
            <pc:sldMk cId="2538949283" sldId="304"/>
            <ac:picMk id="5" creationId="{5E0D95FC-10B6-461A-8306-79519D438321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553890042" sldId="304"/>
        </pc:sldMkLst>
      </pc:sldChg>
      <pc:sldChg chg="addSp delSp modSp add mod">
        <pc:chgData name="이운희" userId="1c1d0e7d-ac85-4881-9f52-6a05f9ac840c" providerId="ADAL" clId="{05EAE40B-5709-4E1A-8688-DD4207DA06A0}" dt="2022-03-09T02:30:57.578" v="332" actId="14100"/>
        <pc:sldMkLst>
          <pc:docMk/>
          <pc:sldMk cId="613967122" sldId="305"/>
        </pc:sldMkLst>
        <pc:spChg chg="del">
          <ac:chgData name="이운희" userId="1c1d0e7d-ac85-4881-9f52-6a05f9ac840c" providerId="ADAL" clId="{05EAE40B-5709-4E1A-8688-DD4207DA06A0}" dt="2022-03-09T02:24:56.856" v="226"/>
          <ac:spMkLst>
            <pc:docMk/>
            <pc:sldMk cId="613967122" sldId="305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30:57.578" v="332" actId="14100"/>
          <ac:picMkLst>
            <pc:docMk/>
            <pc:sldMk cId="613967122" sldId="305"/>
            <ac:picMk id="5" creationId="{3CAD7907-F3E4-4073-A803-868D1A5D527A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888367233" sldId="305"/>
        </pc:sldMkLst>
      </pc:sldChg>
      <pc:sldChg chg="addSp delSp modSp add mod">
        <pc:chgData name="이운희" userId="1c1d0e7d-ac85-4881-9f52-6a05f9ac840c" providerId="ADAL" clId="{05EAE40B-5709-4E1A-8688-DD4207DA06A0}" dt="2022-03-09T02:25:34.562" v="245" actId="1076"/>
        <pc:sldMkLst>
          <pc:docMk/>
          <pc:sldMk cId="184567761" sldId="306"/>
        </pc:sldMkLst>
        <pc:spChg chg="del">
          <ac:chgData name="이운희" userId="1c1d0e7d-ac85-4881-9f52-6a05f9ac840c" providerId="ADAL" clId="{05EAE40B-5709-4E1A-8688-DD4207DA06A0}" dt="2022-03-09T02:25:08.290" v="230"/>
          <ac:spMkLst>
            <pc:docMk/>
            <pc:sldMk cId="184567761" sldId="306"/>
            <ac:spMk id="3" creationId="{463E7401-EAE1-4C1D-88DB-C19B0C4049BB}"/>
          </ac:spMkLst>
        </pc:spChg>
        <pc:picChg chg="add mod">
          <ac:chgData name="이운희" userId="1c1d0e7d-ac85-4881-9f52-6a05f9ac840c" providerId="ADAL" clId="{05EAE40B-5709-4E1A-8688-DD4207DA06A0}" dt="2022-03-09T02:25:31.708" v="242" actId="14100"/>
          <ac:picMkLst>
            <pc:docMk/>
            <pc:sldMk cId="184567761" sldId="306"/>
            <ac:picMk id="5" creationId="{190F0E4E-F16E-47F7-B52B-2C8C6AD53EFD}"/>
          </ac:picMkLst>
        </pc:picChg>
        <pc:picChg chg="add mod">
          <ac:chgData name="이운희" userId="1c1d0e7d-ac85-4881-9f52-6a05f9ac840c" providerId="ADAL" clId="{05EAE40B-5709-4E1A-8688-DD4207DA06A0}" dt="2022-03-09T02:25:34.562" v="245" actId="1076"/>
          <ac:picMkLst>
            <pc:docMk/>
            <pc:sldMk cId="184567761" sldId="306"/>
            <ac:picMk id="6" creationId="{0BC8FD6C-C692-44AB-912B-7EDA91711A81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742944645" sldId="306"/>
        </pc:sldMkLst>
      </pc:sldChg>
      <pc:sldChg chg="addSp delSp modSp new mod">
        <pc:chgData name="이운희" userId="1c1d0e7d-ac85-4881-9f52-6a05f9ac840c" providerId="ADAL" clId="{05EAE40B-5709-4E1A-8688-DD4207DA06A0}" dt="2022-03-09T02:31:17.434" v="338" actId="14100"/>
        <pc:sldMkLst>
          <pc:docMk/>
          <pc:sldMk cId="792562660" sldId="307"/>
        </pc:sldMkLst>
        <pc:spChg chg="del">
          <ac:chgData name="이운희" userId="1c1d0e7d-ac85-4881-9f52-6a05f9ac840c" providerId="ADAL" clId="{05EAE40B-5709-4E1A-8688-DD4207DA06A0}" dt="2022-03-09T02:28:29.496" v="271"/>
          <ac:spMkLst>
            <pc:docMk/>
            <pc:sldMk cId="792562660" sldId="307"/>
            <ac:spMk id="3" creationId="{7952631C-4A79-47E7-B22A-7A35167A8B52}"/>
          </ac:spMkLst>
        </pc:spChg>
        <pc:picChg chg="add mod">
          <ac:chgData name="이운희" userId="1c1d0e7d-ac85-4881-9f52-6a05f9ac840c" providerId="ADAL" clId="{05EAE40B-5709-4E1A-8688-DD4207DA06A0}" dt="2022-03-09T02:31:17.434" v="338" actId="14100"/>
          <ac:picMkLst>
            <pc:docMk/>
            <pc:sldMk cId="792562660" sldId="307"/>
            <ac:picMk id="5" creationId="{FA9B8643-AC4D-42F7-BFBA-9D84712D9FBF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2278872715" sldId="307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633112695" sldId="308"/>
        </pc:sldMkLst>
      </pc:sldChg>
      <pc:sldChg chg="addSp delSp modSp add mod">
        <pc:chgData name="이운희" userId="1c1d0e7d-ac85-4881-9f52-6a05f9ac840c" providerId="ADAL" clId="{05EAE40B-5709-4E1A-8688-DD4207DA06A0}" dt="2022-03-09T02:34:36.424" v="405" actId="14100"/>
        <pc:sldMkLst>
          <pc:docMk/>
          <pc:sldMk cId="3022938542" sldId="308"/>
        </pc:sldMkLst>
        <pc:spChg chg="del">
          <ac:chgData name="이운희" userId="1c1d0e7d-ac85-4881-9f52-6a05f9ac840c" providerId="ADAL" clId="{05EAE40B-5709-4E1A-8688-DD4207DA06A0}" dt="2022-03-09T02:29:42.225" v="303"/>
          <ac:spMkLst>
            <pc:docMk/>
            <pc:sldMk cId="3022938542" sldId="308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4:36.424" v="405" actId="14100"/>
          <ac:picMkLst>
            <pc:docMk/>
            <pc:sldMk cId="3022938542" sldId="308"/>
            <ac:picMk id="5" creationId="{85B0E073-AC0E-4DA0-A6D5-2B8EED57A115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4:49.173" v="410" actId="14100"/>
        <pc:sldMkLst>
          <pc:docMk/>
          <pc:sldMk cId="1166137987" sldId="309"/>
        </pc:sldMkLst>
        <pc:spChg chg="del">
          <ac:chgData name="이운희" userId="1c1d0e7d-ac85-4881-9f52-6a05f9ac840c" providerId="ADAL" clId="{05EAE40B-5709-4E1A-8688-DD4207DA06A0}" dt="2022-03-09T02:29:45.683" v="306"/>
          <ac:spMkLst>
            <pc:docMk/>
            <pc:sldMk cId="1166137987" sldId="309"/>
            <ac:spMk id="3" creationId="{463E7401-EAE1-4C1D-88DB-C19B0C4049BB}"/>
          </ac:spMkLst>
        </pc:spChg>
        <pc:picChg chg="add mod modCrop">
          <ac:chgData name="이운희" userId="1c1d0e7d-ac85-4881-9f52-6a05f9ac840c" providerId="ADAL" clId="{05EAE40B-5709-4E1A-8688-DD4207DA06A0}" dt="2022-03-09T02:34:49.173" v="410" actId="14100"/>
          <ac:picMkLst>
            <pc:docMk/>
            <pc:sldMk cId="1166137987" sldId="309"/>
            <ac:picMk id="5" creationId="{111F3C3B-3F76-4808-B4BB-84F92EC3658C}"/>
          </ac:picMkLst>
        </pc:picChg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1964066203" sldId="309"/>
        </pc:sldMkLst>
      </pc:sldChg>
      <pc:sldChg chg="del">
        <pc:chgData name="이운희" userId="1c1d0e7d-ac85-4881-9f52-6a05f9ac840c" providerId="ADAL" clId="{05EAE40B-5709-4E1A-8688-DD4207DA06A0}" dt="2022-03-09T02:23:31.061" v="165" actId="47"/>
        <pc:sldMkLst>
          <pc:docMk/>
          <pc:sldMk cId="607264723" sldId="310"/>
        </pc:sldMkLst>
      </pc:sldChg>
      <pc:sldChg chg="addSp delSp modSp new mod">
        <pc:chgData name="이운희" userId="1c1d0e7d-ac85-4881-9f52-6a05f9ac840c" providerId="ADAL" clId="{05EAE40B-5709-4E1A-8688-DD4207DA06A0}" dt="2022-03-09T02:36:32.328" v="423" actId="14100"/>
        <pc:sldMkLst>
          <pc:docMk/>
          <pc:sldMk cId="2302527774" sldId="310"/>
        </pc:sldMkLst>
        <pc:spChg chg="del">
          <ac:chgData name="이운희" userId="1c1d0e7d-ac85-4881-9f52-6a05f9ac840c" providerId="ADAL" clId="{05EAE40B-5709-4E1A-8688-DD4207DA06A0}" dt="2022-03-09T02:29:54.247" v="309"/>
          <ac:spMkLst>
            <pc:docMk/>
            <pc:sldMk cId="2302527774" sldId="310"/>
            <ac:spMk id="3" creationId="{D948E638-33A8-4335-B031-B019BA2209CA}"/>
          </ac:spMkLst>
        </pc:spChg>
        <pc:picChg chg="add mod">
          <ac:chgData name="이운희" userId="1c1d0e7d-ac85-4881-9f52-6a05f9ac840c" providerId="ADAL" clId="{05EAE40B-5709-4E1A-8688-DD4207DA06A0}" dt="2022-03-09T02:36:32.328" v="423" actId="14100"/>
          <ac:picMkLst>
            <pc:docMk/>
            <pc:sldMk cId="2302527774" sldId="310"/>
            <ac:picMk id="5" creationId="{B22ACF17-6FCC-4333-8B82-DE428EB27CB4}"/>
          </ac:picMkLst>
        </pc:picChg>
      </pc:sldChg>
      <pc:sldChg chg="addSp delSp modSp add mod">
        <pc:chgData name="이운희" userId="1c1d0e7d-ac85-4881-9f52-6a05f9ac840c" providerId="ADAL" clId="{05EAE40B-5709-4E1A-8688-DD4207DA06A0}" dt="2022-03-09T02:36:25.896" v="421" actId="14100"/>
        <pc:sldMkLst>
          <pc:docMk/>
          <pc:sldMk cId="1978062749" sldId="311"/>
        </pc:sldMkLst>
        <pc:spChg chg="add del mod">
          <ac:chgData name="이운희" userId="1c1d0e7d-ac85-4881-9f52-6a05f9ac840c" providerId="ADAL" clId="{05EAE40B-5709-4E1A-8688-DD4207DA06A0}" dt="2022-03-09T02:36:14.792" v="413"/>
          <ac:spMkLst>
            <pc:docMk/>
            <pc:sldMk cId="1978062749" sldId="311"/>
            <ac:spMk id="4" creationId="{9C306728-1358-410F-9DDF-ABBF68D75E22}"/>
          </ac:spMkLst>
        </pc:spChg>
        <pc:picChg chg="del">
          <ac:chgData name="이운희" userId="1c1d0e7d-ac85-4881-9f52-6a05f9ac840c" providerId="ADAL" clId="{05EAE40B-5709-4E1A-8688-DD4207DA06A0}" dt="2022-03-09T02:35:45.347" v="412" actId="478"/>
          <ac:picMkLst>
            <pc:docMk/>
            <pc:sldMk cId="1978062749" sldId="311"/>
            <ac:picMk id="5" creationId="{111F3C3B-3F76-4808-B4BB-84F92EC3658C}"/>
          </ac:picMkLst>
        </pc:picChg>
        <pc:picChg chg="add mod modCrop">
          <ac:chgData name="이운희" userId="1c1d0e7d-ac85-4881-9f52-6a05f9ac840c" providerId="ADAL" clId="{05EAE40B-5709-4E1A-8688-DD4207DA06A0}" dt="2022-03-09T02:36:25.896" v="421" actId="14100"/>
          <ac:picMkLst>
            <pc:docMk/>
            <pc:sldMk cId="1978062749" sldId="311"/>
            <ac:picMk id="7" creationId="{CA01578B-20EA-40F2-BC1B-AFBD106EC1ED}"/>
          </ac:picMkLst>
        </pc:picChg>
      </pc:sldChg>
      <pc:sldChg chg="addSp delSp modSp new del mod">
        <pc:chgData name="이운희" userId="1c1d0e7d-ac85-4881-9f52-6a05f9ac840c" providerId="ADAL" clId="{05EAE40B-5709-4E1A-8688-DD4207DA06A0}" dt="2022-03-09T02:32:50.286" v="369" actId="47"/>
        <pc:sldMkLst>
          <pc:docMk/>
          <pc:sldMk cId="2783619777" sldId="311"/>
        </pc:sldMkLst>
        <pc:spChg chg="del">
          <ac:chgData name="이운희" userId="1c1d0e7d-ac85-4881-9f52-6a05f9ac840c" providerId="ADAL" clId="{05EAE40B-5709-4E1A-8688-DD4207DA06A0}" dt="2022-03-09T02:32:20.209" v="359"/>
          <ac:spMkLst>
            <pc:docMk/>
            <pc:sldMk cId="2783619777" sldId="311"/>
            <ac:spMk id="3" creationId="{AD309567-B218-4469-9B70-7A2B14505952}"/>
          </ac:spMkLst>
        </pc:spChg>
        <pc:picChg chg="add mod">
          <ac:chgData name="이운희" userId="1c1d0e7d-ac85-4881-9f52-6a05f9ac840c" providerId="ADAL" clId="{05EAE40B-5709-4E1A-8688-DD4207DA06A0}" dt="2022-03-09T02:32:36.649" v="365" actId="14100"/>
          <ac:picMkLst>
            <pc:docMk/>
            <pc:sldMk cId="2783619777" sldId="311"/>
            <ac:picMk id="4" creationId="{AE620AAE-BAC9-4004-9A9D-4E45C9194BA1}"/>
          </ac:picMkLst>
        </pc:picChg>
      </pc:sldChg>
    </pc:docChg>
  </pc:docChgLst>
  <pc:docChgLst>
    <pc:chgData name="이운희" userId="1c1d0e7d-ac85-4881-9f52-6a05f9ac840c" providerId="ADAL" clId="{D9A81781-CCAA-4020-8A2B-5847A12BEA1D}"/>
    <pc:docChg chg="addSld delSld modSld">
      <pc:chgData name="이운희" userId="1c1d0e7d-ac85-4881-9f52-6a05f9ac840c" providerId="ADAL" clId="{D9A81781-CCAA-4020-8A2B-5847A12BEA1D}" dt="2022-03-09T10:59:48.520" v="1"/>
      <pc:docMkLst>
        <pc:docMk/>
      </pc:docMkLst>
      <pc:sldChg chg="add del">
        <pc:chgData name="이운희" userId="1c1d0e7d-ac85-4881-9f52-6a05f9ac840c" providerId="ADAL" clId="{D9A81781-CCAA-4020-8A2B-5847A12BEA1D}" dt="2022-03-09T10:59:48.520" v="1"/>
        <pc:sldMkLst>
          <pc:docMk/>
          <pc:sldMk cId="2136143454" sldId="279"/>
        </pc:sldMkLst>
      </pc:sldChg>
    </pc:docChg>
  </pc:docChgLst>
</pc:chgInfo>
</file>

<file path=ppt/media/image1.jpg>
</file>

<file path=ppt/media/image10.jpg>
</file>

<file path=ppt/media/image11.jpg>
</file>

<file path=ppt/media/image12.jpg>
</file>

<file path=ppt/media/image13.jpg>
</file>

<file path=ppt/media/image14.jpg>
</file>

<file path=ppt/media/image15.jpg>
</file>

<file path=ppt/media/image16.jpg>
</file>

<file path=ppt/media/image17.jpg>
</file>

<file path=ppt/media/image18.jpg>
</file>

<file path=ppt/media/image19.jpg>
</file>

<file path=ppt/media/image2.jpg>
</file>

<file path=ppt/media/image20.jpg>
</file>

<file path=ppt/media/image21.jpg>
</file>

<file path=ppt/media/image22.jpg>
</file>

<file path=ppt/media/image23.jpg>
</file>

<file path=ppt/media/image24.jpg>
</file>

<file path=ppt/media/image25.jpg>
</file>

<file path=ppt/media/image26.jpg>
</file>

<file path=ppt/media/image27.jpg>
</file>

<file path=ppt/media/image28.jpg>
</file>

<file path=ppt/media/image29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97388F0-81AD-4D6A-8B8E-CBDB44A41D4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9AD680AF-CA07-4494-8B38-6A657748A560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2344110-ADA9-4C00-B1A9-FA93562107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E36F1B25-DB06-4A72-9571-8BF8612A44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DA209C5-A182-4408-B7AE-9DAF8545F4B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509669312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B27542E-DA9B-45AB-97B0-7E745B02F6A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08CF31BD-9709-435D-8BBA-A993462501EC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3806651-16A0-4AA8-BDD7-A5447DB40B0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D0484D5-EA14-4E4E-98CC-C79308FCC4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374AB7A2-A1C7-45C2-B999-BFD4D924B3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9418498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65DD10FA-B075-4476-8C7B-3B04CE0F092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31795B4-1EC7-43BE-A4B0-D93833FB160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F0B2261-4FA7-4C09-844C-34C3571934E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37EE5AA-3B15-4E8B-AD05-06DE818F79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FADBD06C-B98D-43F7-B320-67233334D27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906432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071573C-CC8C-468D-8FC7-990B825B73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66725C3D-4F47-4ABB-9BFE-C42B52FBD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4AFA6E7-4B1D-4B39-9E90-648FAB15221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A174278-7A45-40DC-B796-46A701BDD4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6422B2B6-ED05-42E3-B05F-711464B2B4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430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CEAA2E5-7ADB-4503-B775-02DD219A09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544F1036-340E-49CB-8B08-C62660E45D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978BC51-A088-4043-9053-EE45CB68C94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553252E-4FB7-4936-929B-71DCA34469A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BEE5B5C-6A4B-4B5B-B686-75A6BDE9674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1315646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DABCC09-BDC4-4BD5-A0F1-6B7695B8696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B14A74C8-35FC-4B3D-822E-667D037F0D7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D26139FA-9626-48CF-BDB2-7334DEB0FDD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40A2AA13-1EB5-4B4F-9BE1-CF5F5453CCE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2BFDB68E-F6A7-4ACD-8D1A-A4EC844EF2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A83328-05CA-4FDB-984A-A25DB323FE9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11541081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F58FF90-3E58-4423-97A7-ADAC62B8C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8EBF7A88-04D0-457E-9E9C-F5EC79A1AAE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C8240A20-7ED2-4C84-8F1F-B52C48DDB47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AF73C01-F947-464B-9137-4E6B3D6350EA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00ABB166-F306-4595-8D20-C15D73042A37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58804B4A-A3BB-4CAD-B5CB-0DD0FDEA89B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CA0112B1-D3D9-4F65-A69E-40D7578694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CF1E8B79-1935-4E6A-8B6E-29A342BCCDB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21220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D1A6D0E-B2AE-47AF-9D70-0316F672E75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7488F006-7462-40BC-97DE-F1E8E9509D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FEAE3D2D-2582-46F4-AA74-77787C35A1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F73D50BE-4609-4075-B863-C2DDA58F681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182683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B801C6EF-EE18-4649-BB89-A47147774BB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2972F642-C23A-416E-8BCD-F3A0FFC268C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22715BF-31B2-4833-9B40-8465EBAACE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0344506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1BADA09-0D52-472D-B2C2-34E45B392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7915E899-BAF3-4685-842A-06D67A26B76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B365006-2D03-4C1A-8B99-46F5FCDD097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037A7707-2DF1-469C-A9E2-EC862D230D3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00417106-96C6-4442-BFF9-0F68B148652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D231C1E8-1E94-4905-86A3-E676F89A3F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26524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1B7E212-AEB0-458A-A7DA-98BE5D1922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90EFE8E4-20A5-420F-A218-380443EB613A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9CC7A1C2-25C9-42C2-8C13-DB685AA9D8F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A0EDC5D2-470B-4594-91DE-1609E7DCF58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501A710E-C890-4F6F-BF34-4CF5339B3B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4409B1D9-ADB2-45A3-880D-A017C1CA9F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130823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C649B9EE-D469-4FD8-86A7-9C09094932D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BDD88FB-7C0F-4CBA-8197-A0F82413C9F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D996799-C0F4-47D0-8E03-3BCE99738CFE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DB5E4D2-B3E8-43C2-92F6-5B55A00FFBE5}" type="datetimeFigureOut">
              <a:rPr lang="ko-KR" altLang="en-US" smtClean="0"/>
              <a:t>2022-03-14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60EC6C9F-365F-47BF-906B-C54D6F203926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E906719-BD38-402D-93CD-AB80ADE282C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8AB0CC2-BFE9-4AB4-AD16-700856CDBF76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5074157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youtu.be/IaEMh4CQke4" TargetMode="Externa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jpg"/><Relationship Id="rId2" Type="http://schemas.openxmlformats.org/officeDocument/2006/relationships/image" Target="../media/image13.jpg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jp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jp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7.jp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jp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jpg"/><Relationship Id="rId2" Type="http://schemas.openxmlformats.org/officeDocument/2006/relationships/image" Target="../media/image19.jp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jp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1.jp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jpg"/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jp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jpg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jpg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9.jp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8" Type="http://schemas.openxmlformats.org/officeDocument/2006/relationships/hyperlink" Target="https://youtu.be/GqQ4cbymoWA" TargetMode="External"/><Relationship Id="rId3" Type="http://schemas.openxmlformats.org/officeDocument/2006/relationships/hyperlink" Target="https://youtu.be/EkDcBuZct9s" TargetMode="External"/><Relationship Id="rId7" Type="http://schemas.openxmlformats.org/officeDocument/2006/relationships/hyperlink" Target="https://youtu.be/IaEMh4CQke4" TargetMode="External"/><Relationship Id="rId2" Type="http://schemas.openxmlformats.org/officeDocument/2006/relationships/hyperlink" Target="https://youtu.be/a9qFBy0jwvs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youtu.be/TESi6sTxZXw" TargetMode="External"/><Relationship Id="rId5" Type="http://schemas.openxmlformats.org/officeDocument/2006/relationships/hyperlink" Target="https://youtu.be/AoRQYsIa44Q" TargetMode="External"/><Relationship Id="rId4" Type="http://schemas.openxmlformats.org/officeDocument/2006/relationships/hyperlink" Target="https://youtu.be/QTQuFgdWrwU" TargetMode="Externa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jp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396A135-CADF-4732-A38E-373B4C20E2DD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/>
          </a:bodyPr>
          <a:lstStyle/>
          <a:p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입력장치</a:t>
            </a:r>
            <a:r>
              <a:rPr lang="en-US" altLang="ko-KR" dirty="0"/>
              <a:t>- </a:t>
            </a:r>
            <a:r>
              <a:rPr lang="ko-KR" altLang="en-US" dirty="0"/>
              <a:t>터치패드</a:t>
            </a:r>
            <a:r>
              <a:rPr lang="en-US" altLang="ko-KR" dirty="0"/>
              <a:t>, </a:t>
            </a:r>
            <a:r>
              <a:rPr lang="ko-KR" altLang="en-US" dirty="0"/>
              <a:t>키보드 알아보기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A38AB3C1-E095-4759-9FA8-4A907857C124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altLang="ko-KR" dirty="0">
                <a:hlinkClick r:id="rId2"/>
              </a:rPr>
              <a:t>https://youtu.be/IaEMh4CQke4</a:t>
            </a:r>
            <a:endParaRPr lang="en-US" altLang="ko-KR" dirty="0"/>
          </a:p>
          <a:p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4275258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키보드, 컴퓨터이(가) 표시된 사진&#10;&#10;자동 생성된 설명">
            <a:extLst>
              <a:ext uri="{FF2B5EF4-FFF2-40B4-BE49-F238E27FC236}">
                <a16:creationId xmlns:a16="http://schemas.microsoft.com/office/drawing/2014/main" id="{847A8810-4727-4F70-B355-249C14AC9E3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1183491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, 컴퓨터이(가) 표시된 사진&#10;&#10;자동 생성된 설명">
            <a:extLst>
              <a:ext uri="{FF2B5EF4-FFF2-40B4-BE49-F238E27FC236}">
                <a16:creationId xmlns:a16="http://schemas.microsoft.com/office/drawing/2014/main" id="{32B9DEBD-5ED0-4476-AD0D-6C3B76F60B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18400996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5E0D95FC-10B6-461A-8306-79519D43832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538949283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, 컴퓨터이(가) 표시된 사진&#10;&#10;자동 생성된 설명">
            <a:extLst>
              <a:ext uri="{FF2B5EF4-FFF2-40B4-BE49-F238E27FC236}">
                <a16:creationId xmlns:a16="http://schemas.microsoft.com/office/drawing/2014/main" id="{3CAD7907-F3E4-4073-A803-868D1A5D527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613967122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190F0E4E-F16E-47F7-B52B-2C8C6AD53EF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577" y="97114"/>
            <a:ext cx="12099423" cy="6760886"/>
          </a:xfrm>
        </p:spPr>
      </p:pic>
      <p:pic>
        <p:nvPicPr>
          <p:cNvPr id="6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0BC8FD6C-C692-44AB-912B-7EDA91711A81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0651" t="5767" r="13496" b="66847"/>
          <a:stretch/>
        </p:blipFill>
        <p:spPr>
          <a:xfrm>
            <a:off x="7279773" y="607635"/>
            <a:ext cx="2861218" cy="170491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567761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9" name="내용 개체 틀 8" descr="텍스트, 실내, 전자기기, 컴퓨터이(가) 표시된 사진&#10;&#10;자동 생성된 설명">
            <a:extLst>
              <a:ext uri="{FF2B5EF4-FFF2-40B4-BE49-F238E27FC236}">
                <a16:creationId xmlns:a16="http://schemas.microsoft.com/office/drawing/2014/main" id="{7C6D73D6-7F9A-4D61-9C97-5AD1253F3A0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4765" r="45007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93621848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실내, 노트북, 전자기기이(가) 표시된 사진&#10;&#10;자동 생성된 설명">
            <a:extLst>
              <a:ext uri="{FF2B5EF4-FFF2-40B4-BE49-F238E27FC236}">
                <a16:creationId xmlns:a16="http://schemas.microsoft.com/office/drawing/2014/main" id="{AD37DF85-9389-4D23-BEFD-F9078A4E6F4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621106081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59295F4-3BE9-42AA-9C00-17A754B683B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44489929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6F9AD4-0CA5-410A-A034-701629630C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FA9B8643-AC4D-42F7-BFBA-9D84712D9F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475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792562660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7ECF2142-E91D-4142-9F0B-4325CB9C03D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  <p:pic>
        <p:nvPicPr>
          <p:cNvPr id="6" name="내용 개체 틀 8">
            <a:extLst>
              <a:ext uri="{FF2B5EF4-FFF2-40B4-BE49-F238E27FC236}">
                <a16:creationId xmlns:a16="http://schemas.microsoft.com/office/drawing/2014/main" id="{D029924B-CFEA-48D9-860A-A63F57957C6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" t="15460" r="78723" b="32554"/>
          <a:stretch/>
        </p:blipFill>
        <p:spPr>
          <a:xfrm>
            <a:off x="8354194" y="365125"/>
            <a:ext cx="2533344" cy="34818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341762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A750DDB9-78EB-45FE-BEDA-CD4D81F6CC2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65416696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31A24A84-421D-4F45-8538-DDE334AE3EB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225616448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352AECB-DA63-4EF9-A9AF-5BE0CB321290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23091408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EB777D8F-CBD2-476A-8FA4-308D2D99332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r="685"/>
          <a:stretch/>
        </p:blipFill>
        <p:spPr>
          <a:xfrm>
            <a:off x="0" y="0"/>
            <a:ext cx="12192000" cy="6855124"/>
          </a:xfrm>
        </p:spPr>
      </p:pic>
    </p:spTree>
    <p:extLst>
      <p:ext uri="{BB962C8B-B14F-4D97-AF65-F5344CB8AC3E}">
        <p14:creationId xmlns:p14="http://schemas.microsoft.com/office/powerpoint/2010/main" val="2395591898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688A43C0-5E1A-41B9-9DE2-50399F7766F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3" r="899"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58358837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A7A2A86C-A5B5-4B77-B9DA-BD153D3B958A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r="685"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1570343640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F817AE92-01C9-44A8-AF72-D4DB95389AF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57" r="913"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3763448906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7782E1B5-D217-48AB-8AF1-3D84E9C059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10" r="1295"/>
          <a:stretch/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2841919"/>
      </p:ext>
    </p:extLst>
  </p:cSld>
  <p:clrMapOvr>
    <a:masterClrMapping/>
  </p:clrMapOvr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85B0E073-AC0E-4DA0-A6D5-2B8EED57A115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09" r="837"/>
          <a:stretch/>
        </p:blipFill>
        <p:spPr>
          <a:xfrm>
            <a:off x="0" y="-1"/>
            <a:ext cx="12192000" cy="6855633"/>
          </a:xfrm>
        </p:spPr>
      </p:pic>
    </p:spTree>
    <p:extLst>
      <p:ext uri="{BB962C8B-B14F-4D97-AF65-F5344CB8AC3E}">
        <p14:creationId xmlns:p14="http://schemas.microsoft.com/office/powerpoint/2010/main" val="3022938542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이(가) 표시된 사진&#10;&#10;자동 생성된 설명">
            <a:extLst>
              <a:ext uri="{FF2B5EF4-FFF2-40B4-BE49-F238E27FC236}">
                <a16:creationId xmlns:a16="http://schemas.microsoft.com/office/drawing/2014/main" id="{111F3C3B-3F76-4808-B4BB-84F92EC3658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39" r="913"/>
          <a:stretch/>
        </p:blipFill>
        <p:spPr>
          <a:xfrm>
            <a:off x="-1" y="0"/>
            <a:ext cx="12192001" cy="6858000"/>
          </a:xfrm>
        </p:spPr>
      </p:pic>
    </p:spTree>
    <p:extLst>
      <p:ext uri="{BB962C8B-B14F-4D97-AF65-F5344CB8AC3E}">
        <p14:creationId xmlns:p14="http://schemas.microsoft.com/office/powerpoint/2010/main" val="1166137987"/>
      </p:ext>
    </p:extLst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7" name="내용 개체 틀 6" descr="텍스트이(가) 표시된 사진&#10;&#10;자동 생성된 설명">
            <a:extLst>
              <a:ext uri="{FF2B5EF4-FFF2-40B4-BE49-F238E27FC236}">
                <a16:creationId xmlns:a16="http://schemas.microsoft.com/office/drawing/2014/main" id="{CA01578B-20EA-40F2-BC1B-AFBD106EC1E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634" r="837"/>
          <a:stretch/>
        </p:blipFill>
        <p:spPr>
          <a:xfrm>
            <a:off x="0" y="0"/>
            <a:ext cx="12192000" cy="6853694"/>
          </a:xfrm>
        </p:spPr>
      </p:pic>
    </p:spTree>
    <p:extLst>
      <p:ext uri="{BB962C8B-B14F-4D97-AF65-F5344CB8AC3E}">
        <p14:creationId xmlns:p14="http://schemas.microsoft.com/office/powerpoint/2010/main" val="197806274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DFD44F87-10AE-4092-8359-784B37A45EF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09129877"/>
      </p:ext>
    </p:extLst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FF2C134-6DCD-4180-80A8-7A1DF9E7B4B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관련 영상 링크 모음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C5A2F950-930A-462D-9688-EF2C7D291EF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AutoNum type="arabicPeriod"/>
            </a:pPr>
            <a:r>
              <a:rPr lang="ko-KR" altLang="en-US" dirty="0"/>
              <a:t>스마트단말기 이해 </a:t>
            </a:r>
            <a:r>
              <a:rPr lang="en-US" altLang="ko-KR" dirty="0">
                <a:hlinkClick r:id="rId2"/>
              </a:rPr>
              <a:t>https://youtu.be/a9qFBy0jwvs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윈도우 운영체제 이해 </a:t>
            </a:r>
            <a:r>
              <a:rPr lang="en-US" altLang="ko-KR" dirty="0">
                <a:hlinkClick r:id="rId3"/>
              </a:rPr>
              <a:t>https://youtu.be/EkDcBuZct9s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/>
              <a:t>키보드 사용법 </a:t>
            </a:r>
            <a:r>
              <a:rPr lang="en-US" altLang="ko-KR" dirty="0">
                <a:hlinkClick r:id="rId4"/>
              </a:rPr>
              <a:t>https://youtu.be/QTQuFgdWrwU</a:t>
            </a:r>
            <a:r>
              <a:rPr lang="en-US" altLang="ko-KR" dirty="0"/>
              <a:t> </a:t>
            </a:r>
          </a:p>
          <a:p>
            <a:pPr marL="514350" indent="-514350">
              <a:buAutoNum type="arabicPeriod"/>
            </a:pPr>
            <a:r>
              <a:rPr lang="ko-KR" altLang="en-US" dirty="0" err="1"/>
              <a:t>아이톡톡</a:t>
            </a:r>
            <a:r>
              <a:rPr lang="ko-KR" altLang="en-US" dirty="0"/>
              <a:t> 이해 </a:t>
            </a:r>
            <a:r>
              <a:rPr lang="en-US" altLang="ko-KR" dirty="0">
                <a:hlinkClick r:id="rId5"/>
              </a:rPr>
              <a:t>https://youtu.be/AoRQYsIa44Q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스마트단말기 둘러보기 </a:t>
            </a:r>
            <a:r>
              <a:rPr lang="en-US" altLang="ko-KR" dirty="0">
                <a:hlinkClick r:id="rId6"/>
              </a:rPr>
              <a:t>https://youtu.be/TESi6sTxZXw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입력장치 </a:t>
            </a:r>
            <a:r>
              <a:rPr lang="en-US" altLang="ko-KR" dirty="0"/>
              <a:t>– </a:t>
            </a:r>
            <a:r>
              <a:rPr lang="ko-KR" altLang="en-US" dirty="0"/>
              <a:t>키보드 터치패드 알아보기 </a:t>
            </a:r>
            <a:r>
              <a:rPr lang="en-US" altLang="ko-KR" dirty="0">
                <a:hlinkClick r:id="rId7"/>
              </a:rPr>
              <a:t>https://youtu.be/IaEMh4CQke4</a:t>
            </a:r>
            <a:endParaRPr lang="en-US" altLang="ko-KR" dirty="0"/>
          </a:p>
          <a:p>
            <a:pPr marL="514350" indent="-514350">
              <a:buAutoNum type="arabicPeriod"/>
            </a:pPr>
            <a:r>
              <a:rPr lang="en-US" altLang="ko-KR" dirty="0"/>
              <a:t>[</a:t>
            </a:r>
            <a:r>
              <a:rPr lang="ko-KR" altLang="en-US" dirty="0"/>
              <a:t>실습</a:t>
            </a:r>
            <a:r>
              <a:rPr lang="en-US" altLang="ko-KR" dirty="0"/>
              <a:t>] </a:t>
            </a:r>
            <a:r>
              <a:rPr lang="ko-KR" altLang="en-US" dirty="0"/>
              <a:t>윈도우 기본 설정 </a:t>
            </a:r>
            <a:r>
              <a:rPr lang="en-US" altLang="ko-KR" dirty="0">
                <a:hlinkClick r:id="rId8"/>
              </a:rPr>
              <a:t>https://youtu.be/GqQ4cbymoWA</a:t>
            </a: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514350" indent="-514350">
              <a:buAutoNum type="arabicPeriod"/>
            </a:pPr>
            <a:endParaRPr lang="en-US" altLang="ko-KR" dirty="0"/>
          </a:p>
          <a:p>
            <a:pPr marL="0" indent="0">
              <a:buNone/>
            </a:pPr>
            <a:endParaRPr lang="en-US" altLang="ko-KR" dirty="0"/>
          </a:p>
          <a:p>
            <a:pPr marL="0" indent="0">
              <a:buNone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13614345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19D89FC3-19BD-4DB5-8313-E6D89C3C2BD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299752967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>
            <a:extLst>
              <a:ext uri="{FF2B5EF4-FFF2-40B4-BE49-F238E27FC236}">
                <a16:creationId xmlns:a16="http://schemas.microsoft.com/office/drawing/2014/main" id="{B2C9523E-7D2E-4186-A1CF-5A5BAF6B306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042195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BB7EBC28-4965-479A-8069-5E7EA26DB06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842490603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82C857DE-5831-4AA4-BA45-FE75BE12DC9D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4013606849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이(가) 표시된 사진&#10;&#10;자동 생성된 설명">
            <a:extLst>
              <a:ext uri="{FF2B5EF4-FFF2-40B4-BE49-F238E27FC236}">
                <a16:creationId xmlns:a16="http://schemas.microsoft.com/office/drawing/2014/main" id="{C635C53E-919B-4EC2-95EA-6B1CB2CC2E1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355371971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4D27D36-526E-46AD-97E5-5060407B50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ko-KR" altLang="en-US"/>
          </a:p>
        </p:txBody>
      </p:sp>
      <p:pic>
        <p:nvPicPr>
          <p:cNvPr id="5" name="내용 개체 틀 4" descr="텍스트, 전자기기, 주차장이(가) 표시된 사진&#10;&#10;자동 생성된 설명">
            <a:extLst>
              <a:ext uri="{FF2B5EF4-FFF2-40B4-BE49-F238E27FC236}">
                <a16:creationId xmlns:a16="http://schemas.microsoft.com/office/drawing/2014/main" id="{2EE1A8D3-93F0-4454-A52A-8B3E1BA1EFDF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</p:spPr>
      </p:pic>
    </p:spTree>
    <p:extLst>
      <p:ext uri="{BB962C8B-B14F-4D97-AF65-F5344CB8AC3E}">
        <p14:creationId xmlns:p14="http://schemas.microsoft.com/office/powerpoint/2010/main" val="85970532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cf76f155ced4ddcb4097134ff3c332f xmlns="aa457248-2877-48dc-b8a0-990969de4f9c">
      <Terms xmlns="http://schemas.microsoft.com/office/infopath/2007/PartnerControls"/>
    </lcf76f155ced4ddcb4097134ff3c332f>
    <TaxCatchAll xmlns="6b7fd487-1780-41c1-bff4-8ba3b6e02f6d" xsi:nil="true"/>
  </documentManagement>
</p:properties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ct:contentTypeSchema xmlns:ct="http://schemas.microsoft.com/office/2006/metadata/contentType" xmlns:ma="http://schemas.microsoft.com/office/2006/metadata/properties/metaAttributes" ct:_="" ma:_="" ma:contentTypeName="문서" ma:contentTypeID="0x010100CEA9F2E7BAE26847BCB525288B75BD39" ma:contentTypeVersion="12" ma:contentTypeDescription="새 문서를 만듭니다." ma:contentTypeScope="" ma:versionID="b57e05dbcba2bd9089487d8b747b8940">
  <xsd:schema xmlns:xsd="http://www.w3.org/2001/XMLSchema" xmlns:xs="http://www.w3.org/2001/XMLSchema" xmlns:p="http://schemas.microsoft.com/office/2006/metadata/properties" xmlns:ns2="aa457248-2877-48dc-b8a0-990969de4f9c" xmlns:ns3="6b7fd487-1780-41c1-bff4-8ba3b6e02f6d" targetNamespace="http://schemas.microsoft.com/office/2006/metadata/properties" ma:root="true" ma:fieldsID="4d94a080374b60e35ed9b1955356a124" ns2:_="" ns3:_="">
    <xsd:import namespace="aa457248-2877-48dc-b8a0-990969de4f9c"/>
    <xsd:import namespace="6b7fd487-1780-41c1-bff4-8ba3b6e02f6d"/>
    <xsd:element name="properties">
      <xsd:complexType>
        <xsd:sequence>
          <xsd:element name="documentManagement">
            <xsd:complexType>
              <xsd:all>
                <xsd:element ref="ns2:MediaServiceMetadata" minOccurs="0"/>
                <xsd:element ref="ns2:MediaServiceFastMetadata" minOccurs="0"/>
                <xsd:element ref="ns2:MediaServiceAutoTags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ServiceLocation" minOccurs="0"/>
                <xsd:element ref="ns2:MediaLengthInSeconds" minOccurs="0"/>
                <xsd:element ref="ns2:lcf76f155ced4ddcb4097134ff3c332f" minOccurs="0"/>
                <xsd:element ref="ns3:TaxCatchAll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aa457248-2877-48dc-b8a0-990969de4f9c" elementFormDefault="qualified">
    <xsd:import namespace="http://schemas.microsoft.com/office/2006/documentManagement/types"/>
    <xsd:import namespace="http://schemas.microsoft.com/office/infopath/2007/PartnerControls"/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AutoTags" ma:index="10" nillable="true" ma:displayName="Tags" ma:internalName="MediaServiceAutoTags" ma:readOnly="true">
      <xsd:simpleType>
        <xsd:restriction base="dms:Text"/>
      </xsd:simpleType>
    </xsd:element>
    <xsd:element name="MediaServiceOCR" ma:index="11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2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3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4" nillable="true" ma:displayName="MediaServiceDateTaken" ma:hidden="true" ma:internalName="MediaServiceDateTaken" ma:readOnly="true">
      <xsd:simpleType>
        <xsd:restriction base="dms:Text"/>
      </xsd:simpleType>
    </xsd:element>
    <xsd:element name="MediaServiceLocation" ma:index="15" nillable="true" ma:displayName="Location" ma:internalName="MediaServiceLocation" ma:readOnly="true">
      <xsd:simpleType>
        <xsd:restriction base="dms:Text"/>
      </xsd:simpleType>
    </xsd:element>
    <xsd:element name="MediaLengthInSeconds" ma:index="16" nillable="true" ma:displayName="Length (seconds)" ma:internalName="MediaLengthInSeconds" ma:readOnly="true">
      <xsd:simpleType>
        <xsd:restriction base="dms:Unknown"/>
      </xsd:simpleType>
    </xsd:element>
    <xsd:element name="lcf76f155ced4ddcb4097134ff3c332f" ma:index="18" nillable="true" ma:taxonomy="true" ma:internalName="lcf76f155ced4ddcb4097134ff3c332f" ma:taxonomyFieldName="MediaServiceImageTags" ma:displayName="이미지 태그" ma:readOnly="false" ma:fieldId="{5cf76f15-5ced-4ddc-b409-7134ff3c332f}" ma:taxonomyMulti="true" ma:sspId="3b63f6eb-b6c1-41e6-84c8-fcea7e8339c5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6b7fd487-1780-41c1-bff4-8ba3b6e02f6d" elementFormDefault="qualified">
    <xsd:import namespace="http://schemas.microsoft.com/office/2006/documentManagement/types"/>
    <xsd:import namespace="http://schemas.microsoft.com/office/infopath/2007/PartnerControls"/>
    <xsd:element name="TaxCatchAll" ma:index="19" nillable="true" ma:displayName="Taxonomy Catch All Column" ma:hidden="true" ma:list="{3b5cbac4-641b-4d63-a5d6-ec8accf97c6a}" ma:internalName="TaxCatchAll" ma:showField="CatchAllData" ma:web="6b7fd487-1780-41c1-bff4-8ba3b6e02f6d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콘텐츠 형식"/>
        <xsd:element ref="dc:title" minOccurs="0" maxOccurs="1" ma:index="4" ma:displayName="제목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Props1.xml><?xml version="1.0" encoding="utf-8"?>
<ds:datastoreItem xmlns:ds="http://schemas.openxmlformats.org/officeDocument/2006/customXml" ds:itemID="{398F3316-2022-47BA-98C1-D30C0377725B}">
  <ds:schemaRefs>
    <ds:schemaRef ds:uri="http://schemas.microsoft.com/office/2006/metadata/properties"/>
    <ds:schemaRef ds:uri="http://www.w3.org/XML/1998/namespace"/>
    <ds:schemaRef ds:uri="http://purl.org/dc/dcmitype/"/>
    <ds:schemaRef ds:uri="http://schemas.microsoft.com/office/infopath/2007/PartnerControls"/>
    <ds:schemaRef ds:uri="http://purl.org/dc/terms/"/>
    <ds:schemaRef ds:uri="http://schemas.openxmlformats.org/package/2006/metadata/core-properties"/>
    <ds:schemaRef ds:uri="http://schemas.microsoft.com/office/2006/documentManagement/types"/>
    <ds:schemaRef ds:uri="aa457248-2877-48dc-b8a0-990969de4f9c"/>
    <ds:schemaRef ds:uri="http://purl.org/dc/elements/1.1/"/>
  </ds:schemaRefs>
</ds:datastoreItem>
</file>

<file path=customXml/itemProps2.xml><?xml version="1.0" encoding="utf-8"?>
<ds:datastoreItem xmlns:ds="http://schemas.openxmlformats.org/officeDocument/2006/customXml" ds:itemID="{3A16F6F6-E4A1-4356-8C96-AB542948CB39}">
  <ds:schemaRefs>
    <ds:schemaRef ds:uri="http://schemas.microsoft.com/sharepoint/v3/contenttype/forms"/>
  </ds:schemaRefs>
</ds:datastoreItem>
</file>

<file path=customXml/itemProps3.xml><?xml version="1.0" encoding="utf-8"?>
<ds:datastoreItem xmlns:ds="http://schemas.openxmlformats.org/officeDocument/2006/customXml" ds:itemID="{C371D443-403A-4149-87D5-E65DA317DC68}"/>
</file>

<file path=docProps/app.xml><?xml version="1.0" encoding="utf-8"?>
<Properties xmlns="http://schemas.openxmlformats.org/officeDocument/2006/extended-properties" xmlns:vt="http://schemas.openxmlformats.org/officeDocument/2006/docPropsVTypes">
  <TotalTime>53</TotalTime>
  <Words>65</Words>
  <Application>Microsoft Office PowerPoint</Application>
  <PresentationFormat>와이드스크린</PresentationFormat>
  <Paragraphs>12</Paragraphs>
  <Slides>30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2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30</vt:i4>
      </vt:variant>
    </vt:vector>
  </HeadingPairs>
  <TitlesOfParts>
    <vt:vector size="33" baseType="lpstr">
      <vt:lpstr>맑은 고딕</vt:lpstr>
      <vt:lpstr>Arial</vt:lpstr>
      <vt:lpstr>Office 테마</vt:lpstr>
      <vt:lpstr>[실습] 입력장치- 터치패드, 키보드 알아보기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관련 영상 링크 모음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아이톡톡의 이해</dc:title>
  <dc:creator>이운희</dc:creator>
  <cp:lastModifiedBy>User</cp:lastModifiedBy>
  <cp:revision>3</cp:revision>
  <dcterms:created xsi:type="dcterms:W3CDTF">2022-03-02T22:28:31Z</dcterms:created>
  <dcterms:modified xsi:type="dcterms:W3CDTF">2022-03-14T05:39:39Z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0x010100CEA9F2E7BAE26847BCB525288B75BD39</vt:lpwstr>
  </property>
</Properties>
</file>

<file path=docProps/thumbnail.jpeg>
</file>